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BA1E9-A763-B79F-0BE1-711C8B221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Java Review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9E25A-8121-8DA5-7A85-A05D3CD93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Dave Slemon, v100</a:t>
            </a:r>
          </a:p>
        </p:txBody>
      </p:sp>
    </p:spTree>
    <p:extLst>
      <p:ext uri="{BB962C8B-B14F-4D97-AF65-F5344CB8AC3E}">
        <p14:creationId xmlns:p14="http://schemas.microsoft.com/office/powerpoint/2010/main" val="3441937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58B754-C611-B2C6-627B-3B150F2B3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C54EF7-A415-83DA-48BD-79A434C844C5}"/>
              </a:ext>
            </a:extLst>
          </p:cNvPr>
          <p:cNvSpPr txBox="1"/>
          <p:nvPr/>
        </p:nvSpPr>
        <p:spPr>
          <a:xfrm>
            <a:off x="542488" y="125835"/>
            <a:ext cx="1110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Q5.  In a method, how would you declare a constant called,</a:t>
            </a:r>
          </a:p>
          <a:p>
            <a:r>
              <a:rPr lang="en-CA" sz="3200" dirty="0"/>
              <a:t>  MAX = 100;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80241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B5B9B-B1F1-8584-27E4-A90A47570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50BC40-21A4-48F7-8D91-6A37AABE7523}"/>
              </a:ext>
            </a:extLst>
          </p:cNvPr>
          <p:cNvSpPr txBox="1"/>
          <p:nvPr/>
        </p:nvSpPr>
        <p:spPr>
          <a:xfrm>
            <a:off x="542488" y="125835"/>
            <a:ext cx="1110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A5.  In a method, how would you declare a constant called,</a:t>
            </a:r>
          </a:p>
          <a:p>
            <a:r>
              <a:rPr lang="en-CA" sz="3200" dirty="0"/>
              <a:t>  MAX = 100;</a:t>
            </a:r>
            <a:endParaRPr lang="en-CA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8174CA-8BAF-1DDB-376B-CE8D05C32D04}"/>
              </a:ext>
            </a:extLst>
          </p:cNvPr>
          <p:cNvSpPr txBox="1"/>
          <p:nvPr/>
        </p:nvSpPr>
        <p:spPr>
          <a:xfrm>
            <a:off x="3036814" y="2121382"/>
            <a:ext cx="5917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static final int  MAX = 100;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736E5B-6A9D-4DF8-9683-F208F3A4A4B0}"/>
              </a:ext>
            </a:extLst>
          </p:cNvPr>
          <p:cNvSpPr txBox="1"/>
          <p:nvPr/>
        </p:nvSpPr>
        <p:spPr>
          <a:xfrm>
            <a:off x="311791" y="3686042"/>
            <a:ext cx="115684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0" i="0" dirty="0">
                <a:solidFill>
                  <a:srgbClr val="4A4A4A"/>
                </a:solidFill>
                <a:effectLst/>
                <a:latin typeface="Open Sans" panose="020B0606030504020204" pitchFamily="34" charset="0"/>
              </a:rPr>
              <a:t>The reason that we have to use both static and final modifiers is that if we declare a variable </a:t>
            </a:r>
            <a:r>
              <a:rPr lang="en-CA" b="1" i="0" dirty="0">
                <a:solidFill>
                  <a:srgbClr val="4A4A4A"/>
                </a:solidFill>
                <a:effectLst/>
                <a:latin typeface="Open Sans" panose="020B0606030504020204" pitchFamily="34" charset="0"/>
              </a:rPr>
              <a:t>‘var’</a:t>
            </a:r>
            <a:r>
              <a:rPr lang="en-CA" b="0" i="0" dirty="0">
                <a:solidFill>
                  <a:srgbClr val="4A4A4A"/>
                </a:solidFill>
                <a:effectLst/>
                <a:latin typeface="Open Sans" panose="020B0606030504020204" pitchFamily="34" charset="0"/>
              </a:rPr>
              <a:t> only as static, all the objects of the same class will be able to access this </a:t>
            </a:r>
            <a:r>
              <a:rPr lang="en-CA" b="1" i="0" dirty="0">
                <a:solidFill>
                  <a:srgbClr val="4A4A4A"/>
                </a:solidFill>
                <a:effectLst/>
                <a:latin typeface="Open Sans" panose="020B0606030504020204" pitchFamily="34" charset="0"/>
              </a:rPr>
              <a:t>‘var’</a:t>
            </a:r>
            <a:r>
              <a:rPr lang="en-CA" b="0" i="0" dirty="0">
                <a:solidFill>
                  <a:srgbClr val="4A4A4A"/>
                </a:solidFill>
                <a:effectLst/>
                <a:latin typeface="Open Sans" panose="020B0606030504020204" pitchFamily="34" charset="0"/>
              </a:rPr>
              <a:t> and change its values. When we declare a variable only as final, then multiple instances of the same constant value will be created for every different object and that isn’t efficient/desirable. When we use both static and final, then, the ‘var’ remains static and can be initialized only once, thereby making it a proper constant which has a common memory location for all objects of it’s containing class.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453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8B5EA-5F83-2389-5CEC-9600FCBA1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C17049-DA2C-E3F2-85D7-F56E16A24322}"/>
              </a:ext>
            </a:extLst>
          </p:cNvPr>
          <p:cNvSpPr txBox="1"/>
          <p:nvPr/>
        </p:nvSpPr>
        <p:spPr>
          <a:xfrm>
            <a:off x="542488" y="125835"/>
            <a:ext cx="111070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Q6.  Consider TestProgram.java.  Add some code to </a:t>
            </a:r>
            <a:r>
              <a:rPr lang="en-CA" sz="3200" dirty="0" err="1"/>
              <a:t>TestProgram</a:t>
            </a:r>
            <a:r>
              <a:rPr lang="en-CA" sz="3200" dirty="0"/>
              <a:t>.    </a:t>
            </a:r>
          </a:p>
          <a:p>
            <a:r>
              <a:rPr lang="en-CA" sz="3200" dirty="0"/>
              <a:t>Declare a variable to Car.  The constructor allows for one colour and the make of the car.  e.g.   Red Toyota.   Output the variable object to the terminal window.</a:t>
            </a: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435071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6D54A-2AA5-7A11-8007-B2A480AA0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6FB18A-4CDE-06BC-4A16-2912E598961F}"/>
              </a:ext>
            </a:extLst>
          </p:cNvPr>
          <p:cNvSpPr txBox="1"/>
          <p:nvPr/>
        </p:nvSpPr>
        <p:spPr>
          <a:xfrm>
            <a:off x="542488" y="125835"/>
            <a:ext cx="111070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A6.  Consider TestProgram.java. Add some code to </a:t>
            </a:r>
            <a:r>
              <a:rPr lang="en-CA" sz="3200" dirty="0" err="1"/>
              <a:t>TestProgram</a:t>
            </a:r>
            <a:r>
              <a:rPr lang="en-CA" sz="3200" dirty="0"/>
              <a:t>.   Declare a variable to Car.  The constructor allows for one colour and the make of the car.  e.g.   Red Toyota.   Output the variable object to the terminal window.</a:t>
            </a:r>
          </a:p>
          <a:p>
            <a:endParaRPr lang="en-CA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8C01CD-02FE-DD6C-B7F3-EA21680F4280}"/>
              </a:ext>
            </a:extLst>
          </p:cNvPr>
          <p:cNvSpPr txBox="1"/>
          <p:nvPr/>
        </p:nvSpPr>
        <p:spPr>
          <a:xfrm>
            <a:off x="2172749" y="2978092"/>
            <a:ext cx="731879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Car  t  =  new Car( </a:t>
            </a:r>
            <a:r>
              <a:rPr lang="en-CA" sz="3200" dirty="0" err="1">
                <a:solidFill>
                  <a:srgbClr val="FF0000"/>
                </a:solidFill>
              </a:rPr>
              <a:t>Color.RED</a:t>
            </a:r>
            <a:r>
              <a:rPr lang="en-CA" sz="3200" dirty="0">
                <a:solidFill>
                  <a:srgbClr val="FF0000"/>
                </a:solidFill>
              </a:rPr>
              <a:t>,  “</a:t>
            </a:r>
            <a:r>
              <a:rPr lang="en-CA" sz="3200" dirty="0" err="1">
                <a:solidFill>
                  <a:srgbClr val="FF0000"/>
                </a:solidFill>
              </a:rPr>
              <a:t>Toyata</a:t>
            </a:r>
            <a:r>
              <a:rPr lang="en-CA" sz="3200" dirty="0">
                <a:solidFill>
                  <a:srgbClr val="FF0000"/>
                </a:solidFill>
              </a:rPr>
              <a:t>” );</a:t>
            </a:r>
          </a:p>
          <a:p>
            <a:endParaRPr lang="en-CA" sz="3200" dirty="0">
              <a:solidFill>
                <a:srgbClr val="FF0000"/>
              </a:solidFill>
            </a:endParaRPr>
          </a:p>
          <a:p>
            <a:endParaRPr lang="en-CA" sz="3200" dirty="0">
              <a:solidFill>
                <a:srgbClr val="FF0000"/>
              </a:solidFill>
            </a:endParaRPr>
          </a:p>
          <a:p>
            <a:r>
              <a:rPr lang="en-CA" sz="3200" dirty="0" err="1">
                <a:solidFill>
                  <a:srgbClr val="FF0000"/>
                </a:solidFill>
              </a:rPr>
              <a:t>System.out.println</a:t>
            </a:r>
            <a:r>
              <a:rPr lang="en-CA" sz="3200" dirty="0">
                <a:solidFill>
                  <a:srgbClr val="FF0000"/>
                </a:solidFill>
              </a:rPr>
              <a:t>( t );</a:t>
            </a:r>
          </a:p>
        </p:txBody>
      </p:sp>
    </p:spTree>
    <p:extLst>
      <p:ext uri="{BB962C8B-B14F-4D97-AF65-F5344CB8AC3E}">
        <p14:creationId xmlns:p14="http://schemas.microsoft.com/office/powerpoint/2010/main" val="3886070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5E2A3-54FD-1CC2-C68A-8CC3A4749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D4E78B-7722-3DA9-A7A2-44AB2A1479A8}"/>
              </a:ext>
            </a:extLst>
          </p:cNvPr>
          <p:cNvSpPr txBox="1"/>
          <p:nvPr/>
        </p:nvSpPr>
        <p:spPr>
          <a:xfrm>
            <a:off x="542488" y="125835"/>
            <a:ext cx="111070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Q6.  Ask a teenager to enter his or her age.  Continue to ask the teenager for their age until they enter an age between 13 and 19 inclusive.  </a:t>
            </a:r>
          </a:p>
          <a:p>
            <a:r>
              <a:rPr lang="en-CA" sz="3200" dirty="0"/>
              <a:t>You can assume that the user always enters a GOOD integer.  </a:t>
            </a:r>
          </a:p>
          <a:p>
            <a:endParaRPr lang="en-CA" sz="3200" dirty="0"/>
          </a:p>
          <a:p>
            <a:r>
              <a:rPr lang="en-CA" sz="3200" dirty="0"/>
              <a:t>Your program </a:t>
            </a:r>
          </a:p>
          <a:p>
            <a:r>
              <a:rPr lang="en-CA" sz="3200" dirty="0"/>
              <a:t>should output as shown in the sample session below:  </a:t>
            </a:r>
            <a:endParaRPr lang="en-CA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36F3FD-F064-A06C-C49E-3D84EACF2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105582"/>
              </p:ext>
            </p:extLst>
          </p:nvPr>
        </p:nvGraphicFramePr>
        <p:xfrm>
          <a:off x="2223329" y="4317528"/>
          <a:ext cx="6851650" cy="114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1650">
                  <a:extLst>
                    <a:ext uri="{9D8B030D-6E8A-4147-A177-3AD203B41FA5}">
                      <a16:colId xmlns:a16="http://schemas.microsoft.com/office/drawing/2014/main" val="5528526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20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12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24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14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Thank you, you are 14 years old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889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061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0D741-1009-AB70-6399-6724186E6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B52F40-4F4D-F263-2ED2-B76CFCEE9965}"/>
              </a:ext>
            </a:extLst>
          </p:cNvPr>
          <p:cNvSpPr txBox="1"/>
          <p:nvPr/>
        </p:nvSpPr>
        <p:spPr>
          <a:xfrm>
            <a:off x="542488" y="125835"/>
            <a:ext cx="111070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</a:t>
            </a:r>
            <a:r>
              <a:rPr lang="en-CA" sz="3200"/>
              <a:t>6</a:t>
            </a:r>
            <a:r>
              <a:rPr lang="en-CA" sz="3200" dirty="0"/>
              <a:t>. </a:t>
            </a:r>
            <a:r>
              <a:rPr lang="en-CA" dirty="0"/>
              <a:t> Ask a teenager to enter his or her age.  </a:t>
            </a:r>
          </a:p>
          <a:p>
            <a:r>
              <a:rPr lang="en-CA" dirty="0"/>
              <a:t>Continue to ask the teenager for their age until </a:t>
            </a:r>
          </a:p>
          <a:p>
            <a:r>
              <a:rPr lang="en-CA" dirty="0"/>
              <a:t>they enter an age between 13 and 19 inclusive.  </a:t>
            </a:r>
          </a:p>
          <a:p>
            <a:r>
              <a:rPr lang="en-CA" dirty="0"/>
              <a:t>You can assume that the user always enters a </a:t>
            </a:r>
          </a:p>
          <a:p>
            <a:r>
              <a:rPr lang="en-CA" dirty="0"/>
              <a:t>GOOD integer.  </a:t>
            </a:r>
          </a:p>
          <a:p>
            <a:endParaRPr lang="en-CA" dirty="0"/>
          </a:p>
          <a:p>
            <a:r>
              <a:rPr lang="en-CA" dirty="0"/>
              <a:t>Your program should output as shown in the </a:t>
            </a:r>
          </a:p>
          <a:p>
            <a:r>
              <a:rPr lang="en-CA" dirty="0"/>
              <a:t>sample session below:  </a:t>
            </a:r>
            <a:endParaRPr lang="en-CA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A663F2-C63B-2AAF-E434-4616DA7B7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56877"/>
              </p:ext>
            </p:extLst>
          </p:nvPr>
        </p:nvGraphicFramePr>
        <p:xfrm>
          <a:off x="193646" y="4384640"/>
          <a:ext cx="3548297" cy="114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8297">
                  <a:extLst>
                    <a:ext uri="{9D8B030D-6E8A-4147-A177-3AD203B41FA5}">
                      <a16:colId xmlns:a16="http://schemas.microsoft.com/office/drawing/2014/main" val="5528526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20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12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24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Enter your age (13-19) &gt; 14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Thank you, you are 14 years old</a:t>
                      </a:r>
                      <a:endParaRPr lang="en-CA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88988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E0B647-9CA7-B818-11EB-7604F74B8C52}"/>
              </a:ext>
            </a:extLst>
          </p:cNvPr>
          <p:cNvSpPr txBox="1"/>
          <p:nvPr/>
        </p:nvSpPr>
        <p:spPr>
          <a:xfrm>
            <a:off x="5098410" y="0"/>
            <a:ext cx="709359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FF0000"/>
                </a:solidFill>
              </a:rPr>
              <a:t>import </a:t>
            </a:r>
            <a:r>
              <a:rPr lang="en-CA" sz="2000" b="1" dirty="0" err="1">
                <a:solidFill>
                  <a:srgbClr val="FF0000"/>
                </a:solidFill>
              </a:rPr>
              <a:t>java.util.Scanner</a:t>
            </a:r>
            <a:r>
              <a:rPr lang="en-CA" sz="2000" b="1" dirty="0">
                <a:solidFill>
                  <a:srgbClr val="FF0000"/>
                </a:solidFill>
              </a:rPr>
              <a:t>;</a:t>
            </a:r>
          </a:p>
          <a:p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public class question9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sz="2000" b="1" dirty="0" err="1">
                <a:solidFill>
                  <a:srgbClr val="FF0000"/>
                </a:solidFill>
              </a:rPr>
              <a:t>args</a:t>
            </a:r>
            <a:r>
              <a:rPr lang="en-CA" sz="2000" b="1" dirty="0">
                <a:solidFill>
                  <a:srgbClr val="FF0000"/>
                </a:solidFill>
              </a:rPr>
              <a:t>){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Scanner </a:t>
            </a:r>
            <a:r>
              <a:rPr lang="en-CA" sz="2000" b="1" dirty="0" err="1">
                <a:solidFill>
                  <a:srgbClr val="FF0000"/>
                </a:solidFill>
              </a:rPr>
              <a:t>scanner</a:t>
            </a:r>
            <a:r>
              <a:rPr lang="en-CA" sz="2000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int age = 0;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do{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</a:t>
            </a:r>
            <a:r>
              <a:rPr lang="en-CA" sz="2000" b="1" dirty="0" err="1">
                <a:solidFill>
                  <a:srgbClr val="FF0000"/>
                </a:solidFill>
              </a:rPr>
              <a:t>System.out.print</a:t>
            </a:r>
            <a:r>
              <a:rPr lang="en-CA" sz="2000" b="1" dirty="0">
                <a:solidFill>
                  <a:srgbClr val="FF0000"/>
                </a:solidFill>
              </a:rPr>
              <a:t>("Enter your age (13-19) &gt; ");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age = </a:t>
            </a:r>
            <a:r>
              <a:rPr lang="en-CA" sz="2000" b="1" dirty="0" err="1">
                <a:solidFill>
                  <a:srgbClr val="FF0000"/>
                </a:solidFill>
              </a:rPr>
              <a:t>scanner.nextInt</a:t>
            </a:r>
            <a:r>
              <a:rPr lang="en-CA" sz="2000" b="1" dirty="0">
                <a:solidFill>
                  <a:srgbClr val="FF0000"/>
                </a:solidFill>
              </a:rPr>
              <a:t>();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</a:t>
            </a:r>
            <a:r>
              <a:rPr lang="en-CA" sz="2000" b="1" dirty="0" err="1">
                <a:solidFill>
                  <a:srgbClr val="FF0000"/>
                </a:solidFill>
              </a:rPr>
              <a:t>scanner.nextLine</a:t>
            </a:r>
            <a:r>
              <a:rPr lang="en-CA" sz="2000" b="1" dirty="0">
                <a:solidFill>
                  <a:srgbClr val="FF0000"/>
                </a:solidFill>
              </a:rPr>
              <a:t>(); //clear the line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} while(age &lt; 13 || age &gt; 19);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System.out.print</a:t>
            </a:r>
            <a:r>
              <a:rPr lang="en-CA" sz="2000" b="1" dirty="0">
                <a:solidFill>
                  <a:srgbClr val="FF0000"/>
                </a:solidFill>
              </a:rPr>
              <a:t>("Thank you, you are " + age + " years old");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092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0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199F6E-3EA6-1DEB-2FDF-824A9ADCCB45}"/>
              </a:ext>
            </a:extLst>
          </p:cNvPr>
          <p:cNvSpPr txBox="1"/>
          <p:nvPr/>
        </p:nvSpPr>
        <p:spPr>
          <a:xfrm>
            <a:off x="813732" y="218113"/>
            <a:ext cx="111070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Q1.  Static Class Constants</a:t>
            </a:r>
          </a:p>
          <a:p>
            <a:endParaRPr lang="en-CA" sz="3600" dirty="0"/>
          </a:p>
          <a:p>
            <a:pPr marL="342900" indent="-342900">
              <a:buAutoNum type="arabicPeriod"/>
            </a:pPr>
            <a:r>
              <a:rPr lang="en-CA" sz="3600" dirty="0"/>
              <a:t>Create a class called,  Me.</a:t>
            </a:r>
          </a:p>
          <a:p>
            <a:pPr marL="342900" indent="-342900">
              <a:buAutoNum type="arabicPeriod"/>
            </a:pPr>
            <a:r>
              <a:rPr lang="en-CA" sz="3600" dirty="0"/>
              <a:t>Declare and populate a static class constant called,  NUM_FAMILY_MEMBERS and set it to 6;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E64ADB-7CA6-3E5D-0335-965A58282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3429000"/>
            <a:ext cx="9305365" cy="208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4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22F2F-D068-1E27-F32F-897D8FE5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8B8CC5-6F3B-A108-4DE8-0505E6C11BC0}"/>
              </a:ext>
            </a:extLst>
          </p:cNvPr>
          <p:cNvSpPr txBox="1"/>
          <p:nvPr/>
        </p:nvSpPr>
        <p:spPr>
          <a:xfrm>
            <a:off x="813731" y="218113"/>
            <a:ext cx="111407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A1.  Static Class Constants</a:t>
            </a:r>
          </a:p>
          <a:p>
            <a:endParaRPr lang="en-CA" sz="3600" dirty="0"/>
          </a:p>
          <a:p>
            <a:pPr marL="342900" indent="-342900">
              <a:buAutoNum type="arabicPeriod"/>
            </a:pPr>
            <a:r>
              <a:rPr lang="en-CA" sz="3600" dirty="0"/>
              <a:t>Create a class called,  Me.</a:t>
            </a:r>
          </a:p>
          <a:p>
            <a:pPr marL="342900" indent="-342900">
              <a:buAutoNum type="arabicPeriod"/>
            </a:pPr>
            <a:r>
              <a:rPr lang="en-CA" sz="3600" dirty="0"/>
              <a:t>Declare and populate a static class constant called,  NUM_FAMILY_MEMBERS = 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9A70DD-8128-1D4C-AD62-72DB926FD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823" y="3294530"/>
            <a:ext cx="8501011" cy="22456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7C9A76-1DA6-2662-9E2D-FC57E41E3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5247" y="218113"/>
            <a:ext cx="4929187" cy="148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9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C525E-AB32-8941-941E-13CEE14F9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B5FCB2-E849-2D69-CE35-921BF1301359}"/>
              </a:ext>
            </a:extLst>
          </p:cNvPr>
          <p:cNvSpPr txBox="1"/>
          <p:nvPr/>
        </p:nvSpPr>
        <p:spPr>
          <a:xfrm>
            <a:off x="813732" y="218113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Q2.  Rewrite this code so that it works as intended</a:t>
            </a:r>
          </a:p>
          <a:p>
            <a:endParaRPr lang="en-CA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013ED0-AA5A-493F-E48F-2F5CEE183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788" y="977421"/>
            <a:ext cx="9036423" cy="455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1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FA54F-CAE9-D7D6-9F6D-B9C8A3D4C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DF995E-56D7-6B4D-CC77-A2BD03B1835C}"/>
              </a:ext>
            </a:extLst>
          </p:cNvPr>
          <p:cNvSpPr txBox="1"/>
          <p:nvPr/>
        </p:nvSpPr>
        <p:spPr>
          <a:xfrm>
            <a:off x="813732" y="218113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A2.  Rewrite this code so that it works as intended</a:t>
            </a:r>
          </a:p>
          <a:p>
            <a:endParaRPr lang="en-CA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1055F8-7E46-C1DB-47F8-11652477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624" y="1328444"/>
            <a:ext cx="9238129" cy="420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8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F2CF4-B376-010C-8324-6CCC22DA7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1E5A8C-0F1E-DF10-1B34-C1F8630F54F1}"/>
              </a:ext>
            </a:extLst>
          </p:cNvPr>
          <p:cNvSpPr txBox="1"/>
          <p:nvPr/>
        </p:nvSpPr>
        <p:spPr>
          <a:xfrm>
            <a:off x="460358" y="0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Q3.  Rewrite this code so that it works as intended</a:t>
            </a:r>
          </a:p>
          <a:p>
            <a:endParaRPr lang="en-CA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2F52CC-8B54-89BA-3F14-5F1D88C35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025" y="1299865"/>
            <a:ext cx="9641540" cy="42582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9CBE37-1EC7-40BA-E856-DD3B32325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456" y="569386"/>
            <a:ext cx="2934109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0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A2FB3-52D7-C9C1-BD08-5D43F0505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2235EC-066B-D62F-0A0C-4DF89FF21598}"/>
              </a:ext>
            </a:extLst>
          </p:cNvPr>
          <p:cNvSpPr txBox="1"/>
          <p:nvPr/>
        </p:nvSpPr>
        <p:spPr>
          <a:xfrm>
            <a:off x="262402" y="0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A3.  Rewrite this code so that it works as intended</a:t>
            </a:r>
          </a:p>
          <a:p>
            <a:endParaRPr lang="en-CA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4D697D-94A8-9439-68EF-8C0EBD35B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565" y="1352260"/>
            <a:ext cx="10945906" cy="4153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D00589-96CD-CD16-56FC-7BE76D303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3422" y="569386"/>
            <a:ext cx="2896004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498AE-98AA-1FB6-606B-5B1BB5024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FD4B73-734B-48F7-E06E-3EEA86E73996}"/>
              </a:ext>
            </a:extLst>
          </p:cNvPr>
          <p:cNvSpPr txBox="1"/>
          <p:nvPr/>
        </p:nvSpPr>
        <p:spPr>
          <a:xfrm>
            <a:off x="460358" y="0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Q4.  Rewrite this code so that it works as intended</a:t>
            </a:r>
          </a:p>
          <a:p>
            <a:endParaRPr lang="en-CA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D6DD0A-9E58-A876-64A8-79C377CB9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06" y="1538023"/>
            <a:ext cx="11107024" cy="37819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89B0FC-A1DD-B322-3079-DCF2999A9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169" y="471930"/>
            <a:ext cx="4029637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23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B2442-7B43-66AC-EACE-66DC8F7F6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88286A-E034-084F-1964-65D7B702A772}"/>
              </a:ext>
            </a:extLst>
          </p:cNvPr>
          <p:cNvSpPr txBox="1"/>
          <p:nvPr/>
        </p:nvSpPr>
        <p:spPr>
          <a:xfrm>
            <a:off x="460358" y="0"/>
            <a:ext cx="111070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A4.  Rewrite this code so that it works as intended</a:t>
            </a:r>
          </a:p>
          <a:p>
            <a:endParaRPr lang="en-CA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E14F02-60DB-C325-12FB-AD988C244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724" y="569386"/>
            <a:ext cx="3743847" cy="666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ECCE5B-37FF-D8B7-DD5D-71A6424D24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58" y="1337970"/>
            <a:ext cx="11107024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072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98</TotalTime>
  <Words>716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Open Sans</vt:lpstr>
      <vt:lpstr>Gallery</vt:lpstr>
      <vt:lpstr>Java Review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Review Slides</dc:title>
  <dc:creator>Dave Slemon</dc:creator>
  <cp:lastModifiedBy>Dave Slemon</cp:lastModifiedBy>
  <cp:revision>7</cp:revision>
  <dcterms:created xsi:type="dcterms:W3CDTF">2024-02-04T17:16:16Z</dcterms:created>
  <dcterms:modified xsi:type="dcterms:W3CDTF">2024-02-05T19:00:34Z</dcterms:modified>
</cp:coreProperties>
</file>